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41325" indent="15875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882650" indent="3175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25563" indent="46038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766888" indent="61913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3300"/>
    <a:srgbClr val="FFCCCC"/>
    <a:srgbClr val="FF9966"/>
    <a:srgbClr val="000066"/>
    <a:srgbClr val="003300"/>
    <a:srgbClr val="3366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-1110" y="-72"/>
      </p:cViewPr>
      <p:guideLst>
        <p:guide orient="horz" pos="13699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216150" y="685800"/>
            <a:ext cx="2425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ja-JP" smtClean="0"/>
              <a:t>Clique para editar os estilos do texto mestre</a:t>
            </a:r>
          </a:p>
          <a:p>
            <a:pPr lvl="1"/>
            <a:r>
              <a:rPr lang="pt-BR" altLang="ja-JP" smtClean="0"/>
              <a:t>Segundo nível</a:t>
            </a:r>
          </a:p>
          <a:p>
            <a:pPr lvl="2"/>
            <a:r>
              <a:rPr lang="pt-BR" altLang="ja-JP" smtClean="0"/>
              <a:t>Terceiro nível</a:t>
            </a:r>
          </a:p>
          <a:p>
            <a:pPr lvl="3"/>
            <a:r>
              <a:rPr lang="pt-BR" altLang="ja-JP" smtClean="0"/>
              <a:t>Quarto nível</a:t>
            </a:r>
          </a:p>
          <a:p>
            <a:pPr lvl="4"/>
            <a:r>
              <a:rPr lang="pt-BR" altLang="ja-JP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3F2353A5-14D8-48E9-AE78-A0BAB73ED560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1313792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413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8826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255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7668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09648" algn="l" defTabSz="8838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51577" algn="l" defTabSz="8838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93507" algn="l" defTabSz="8838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535436" algn="l" defTabSz="8838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FC9A9214-CD63-43CC-8A87-AA6AD113354B}" type="slidenum">
              <a:rPr lang="ja-JP" altLang="pt-BR" sz="1200" b="0">
                <a:latin typeface="Times New Roman" pitchFamily="18" charset="0"/>
              </a:rPr>
              <a:pPr eaLnBrk="1" hangingPunct="1"/>
              <a:t>1</a:t>
            </a:fld>
            <a:endParaRPr lang="pt-BR" altLang="ja-JP" sz="1200" b="0">
              <a:latin typeface="Times New Roman" pitchFamily="18" charset="0"/>
            </a:endParaRPr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70999" y="13299183"/>
            <a:ext cx="25737979" cy="917529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41997" y="24258164"/>
            <a:ext cx="21195983" cy="10939362"/>
          </a:xfrm>
        </p:spPr>
        <p:txBody>
          <a:bodyPr/>
          <a:lstStyle>
            <a:lvl1pPr marL="0" indent="0" algn="ctr">
              <a:buNone/>
              <a:defRPr/>
            </a:lvl1pPr>
            <a:lvl2pPr marL="441930" indent="0" algn="ctr">
              <a:buNone/>
              <a:defRPr/>
            </a:lvl2pPr>
            <a:lvl3pPr marL="883859" indent="0" algn="ctr">
              <a:buNone/>
              <a:defRPr/>
            </a:lvl3pPr>
            <a:lvl4pPr marL="1325789" indent="0" algn="ctr">
              <a:buNone/>
              <a:defRPr/>
            </a:lvl4pPr>
            <a:lvl5pPr marL="1767718" indent="0" algn="ctr">
              <a:buNone/>
              <a:defRPr/>
            </a:lvl5pPr>
            <a:lvl6pPr marL="2209648" indent="0" algn="ctr">
              <a:buNone/>
              <a:defRPr/>
            </a:lvl6pPr>
            <a:lvl7pPr marL="2651577" indent="0" algn="ctr">
              <a:buNone/>
              <a:defRPr/>
            </a:lvl7pPr>
            <a:lvl8pPr marL="3093507" indent="0" algn="ctr">
              <a:buNone/>
              <a:defRPr/>
            </a:lvl8pPr>
            <a:lvl9pPr marL="3535436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7A38A-620B-46ED-816C-E0468B776E77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76130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98B3D-A583-4D0D-BBC4-520A4C6092B4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191280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1574483" y="3806391"/>
            <a:ext cx="6434495" cy="3424682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70998" y="3806391"/>
            <a:ext cx="19168907" cy="3424682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68068-5BF7-471A-A052-F47E2320550C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232607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08506-C2EF-4DD5-B013-61FF4BE188EC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251621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1558" y="27508046"/>
            <a:ext cx="25737979" cy="8502844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391558" y="18143680"/>
            <a:ext cx="25737979" cy="9364365"/>
          </a:xfrm>
        </p:spPr>
        <p:txBody>
          <a:bodyPr anchor="b"/>
          <a:lstStyle>
            <a:lvl1pPr marL="0" indent="0">
              <a:buNone/>
              <a:defRPr sz="1900"/>
            </a:lvl1pPr>
            <a:lvl2pPr marL="441930" indent="0">
              <a:buNone/>
              <a:defRPr sz="1700"/>
            </a:lvl2pPr>
            <a:lvl3pPr marL="883859" indent="0">
              <a:buNone/>
              <a:defRPr sz="1500"/>
            </a:lvl3pPr>
            <a:lvl4pPr marL="1325789" indent="0">
              <a:buNone/>
              <a:defRPr sz="1400"/>
            </a:lvl4pPr>
            <a:lvl5pPr marL="1767718" indent="0">
              <a:buNone/>
              <a:defRPr sz="1400"/>
            </a:lvl5pPr>
            <a:lvl6pPr marL="2209648" indent="0">
              <a:buNone/>
              <a:defRPr sz="1400"/>
            </a:lvl6pPr>
            <a:lvl7pPr marL="2651577" indent="0">
              <a:buNone/>
              <a:defRPr sz="1400"/>
            </a:lvl7pPr>
            <a:lvl8pPr marL="3093507" indent="0">
              <a:buNone/>
              <a:defRPr sz="1400"/>
            </a:lvl8pPr>
            <a:lvl9pPr marL="3535436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E1E68-0D11-4009-8333-0A5EDB054FC3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246180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70999" y="12368096"/>
            <a:ext cx="12801700" cy="2568511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207276" y="12368096"/>
            <a:ext cx="12801700" cy="2568511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DCAB30-C191-4783-AD5B-EA3CFB27CF28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46168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3999" y="17141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513999" y="9581975"/>
            <a:ext cx="13379263" cy="399367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930" indent="0">
              <a:buNone/>
              <a:defRPr sz="1900" b="1"/>
            </a:lvl2pPr>
            <a:lvl3pPr marL="883859" indent="0">
              <a:buNone/>
              <a:defRPr sz="1700" b="1"/>
            </a:lvl3pPr>
            <a:lvl4pPr marL="1325789" indent="0">
              <a:buNone/>
              <a:defRPr sz="1500" b="1"/>
            </a:lvl4pPr>
            <a:lvl5pPr marL="1767718" indent="0">
              <a:buNone/>
              <a:defRPr sz="1500" b="1"/>
            </a:lvl5pPr>
            <a:lvl6pPr marL="2209648" indent="0">
              <a:buNone/>
              <a:defRPr sz="1500" b="1"/>
            </a:lvl6pPr>
            <a:lvl7pPr marL="2651577" indent="0">
              <a:buNone/>
              <a:defRPr sz="1500" b="1"/>
            </a:lvl7pPr>
            <a:lvl8pPr marL="3093507" indent="0">
              <a:buNone/>
              <a:defRPr sz="1500" b="1"/>
            </a:lvl8pPr>
            <a:lvl9pPr marL="3535436" indent="0">
              <a:buNone/>
              <a:defRPr sz="15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13999" y="13575654"/>
            <a:ext cx="13379263" cy="2466484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5382508" y="9581975"/>
            <a:ext cx="13383469" cy="399367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930" indent="0">
              <a:buNone/>
              <a:defRPr sz="1900" b="1"/>
            </a:lvl2pPr>
            <a:lvl3pPr marL="883859" indent="0">
              <a:buNone/>
              <a:defRPr sz="1700" b="1"/>
            </a:lvl3pPr>
            <a:lvl4pPr marL="1325789" indent="0">
              <a:buNone/>
              <a:defRPr sz="1500" b="1"/>
            </a:lvl4pPr>
            <a:lvl5pPr marL="1767718" indent="0">
              <a:buNone/>
              <a:defRPr sz="1500" b="1"/>
            </a:lvl5pPr>
            <a:lvl6pPr marL="2209648" indent="0">
              <a:buNone/>
              <a:defRPr sz="1500" b="1"/>
            </a:lvl6pPr>
            <a:lvl7pPr marL="2651577" indent="0">
              <a:buNone/>
              <a:defRPr sz="1500" b="1"/>
            </a:lvl7pPr>
            <a:lvl8pPr marL="3093507" indent="0">
              <a:buNone/>
              <a:defRPr sz="1500" b="1"/>
            </a:lvl8pPr>
            <a:lvl9pPr marL="3535436" indent="0">
              <a:buNone/>
              <a:defRPr sz="15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5382508" y="13575654"/>
            <a:ext cx="13383469" cy="2466484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915B0-B7E1-4D61-ADED-E46FA29A21C2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271654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88FE3-23B5-409F-828E-2B3E3DE7441A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228295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CE1B8-2204-4012-920C-AAF733D73B4F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386570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3999" y="1705208"/>
            <a:ext cx="9961551" cy="725247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38630" y="1705207"/>
            <a:ext cx="16927347" cy="3653529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13999" y="8957684"/>
            <a:ext cx="9961551" cy="29282815"/>
          </a:xfrm>
        </p:spPr>
        <p:txBody>
          <a:bodyPr/>
          <a:lstStyle>
            <a:lvl1pPr marL="0" indent="0">
              <a:buNone/>
              <a:defRPr sz="1400"/>
            </a:lvl1pPr>
            <a:lvl2pPr marL="441930" indent="0">
              <a:buNone/>
              <a:defRPr sz="1200"/>
            </a:lvl2pPr>
            <a:lvl3pPr marL="883859" indent="0">
              <a:buNone/>
              <a:defRPr sz="1000"/>
            </a:lvl3pPr>
            <a:lvl4pPr marL="1325789" indent="0">
              <a:buNone/>
              <a:defRPr sz="900"/>
            </a:lvl4pPr>
            <a:lvl5pPr marL="1767718" indent="0">
              <a:buNone/>
              <a:defRPr sz="900"/>
            </a:lvl5pPr>
            <a:lvl6pPr marL="2209648" indent="0">
              <a:buNone/>
              <a:defRPr sz="900"/>
            </a:lvl6pPr>
            <a:lvl7pPr marL="2651577" indent="0">
              <a:buNone/>
              <a:defRPr sz="900"/>
            </a:lvl7pPr>
            <a:lvl8pPr marL="3093507" indent="0">
              <a:buNone/>
              <a:defRPr sz="900"/>
            </a:lvl8pPr>
            <a:lvl9pPr marL="3535436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FAE39-6F1B-44FE-860D-947F16D3EB0F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280857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35436" y="29965968"/>
            <a:ext cx="18167985" cy="353705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935436" y="3824228"/>
            <a:ext cx="18167985" cy="25685115"/>
          </a:xfrm>
        </p:spPr>
        <p:txBody>
          <a:bodyPr/>
          <a:lstStyle>
            <a:lvl1pPr marL="0" indent="0">
              <a:buNone/>
              <a:defRPr sz="3100"/>
            </a:lvl1pPr>
            <a:lvl2pPr marL="441930" indent="0">
              <a:buNone/>
              <a:defRPr sz="2700"/>
            </a:lvl2pPr>
            <a:lvl3pPr marL="883859" indent="0">
              <a:buNone/>
              <a:defRPr sz="2300"/>
            </a:lvl3pPr>
            <a:lvl4pPr marL="1325789" indent="0">
              <a:buNone/>
              <a:defRPr sz="1900"/>
            </a:lvl4pPr>
            <a:lvl5pPr marL="1767718" indent="0">
              <a:buNone/>
              <a:defRPr sz="1900"/>
            </a:lvl5pPr>
            <a:lvl6pPr marL="2209648" indent="0">
              <a:buNone/>
              <a:defRPr sz="1900"/>
            </a:lvl6pPr>
            <a:lvl7pPr marL="2651577" indent="0">
              <a:buNone/>
              <a:defRPr sz="1900"/>
            </a:lvl7pPr>
            <a:lvl8pPr marL="3093507" indent="0">
              <a:buNone/>
              <a:defRPr sz="1900"/>
            </a:lvl8pPr>
            <a:lvl9pPr marL="3535436" indent="0">
              <a:buNone/>
              <a:defRPr sz="19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935436" y="33503023"/>
            <a:ext cx="18167985" cy="5024650"/>
          </a:xfrm>
        </p:spPr>
        <p:txBody>
          <a:bodyPr/>
          <a:lstStyle>
            <a:lvl1pPr marL="0" indent="0">
              <a:buNone/>
              <a:defRPr sz="1400"/>
            </a:lvl1pPr>
            <a:lvl2pPr marL="441930" indent="0">
              <a:buNone/>
              <a:defRPr sz="1200"/>
            </a:lvl2pPr>
            <a:lvl3pPr marL="883859" indent="0">
              <a:buNone/>
              <a:defRPr sz="1000"/>
            </a:lvl3pPr>
            <a:lvl4pPr marL="1325789" indent="0">
              <a:buNone/>
              <a:defRPr sz="900"/>
            </a:lvl4pPr>
            <a:lvl5pPr marL="1767718" indent="0">
              <a:buNone/>
              <a:defRPr sz="900"/>
            </a:lvl5pPr>
            <a:lvl6pPr marL="2209648" indent="0">
              <a:buNone/>
              <a:defRPr sz="900"/>
            </a:lvl6pPr>
            <a:lvl7pPr marL="2651577" indent="0">
              <a:buNone/>
              <a:defRPr sz="900"/>
            </a:lvl7pPr>
            <a:lvl8pPr marL="3093507" indent="0">
              <a:buNone/>
              <a:defRPr sz="900"/>
            </a:lvl8pPr>
            <a:lvl9pPr marL="3535436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25F30-E3A9-4EE5-A002-141836C19AFB}" type="slidenum">
              <a:rPr lang="ja-JP" altLang="pt-BR"/>
              <a:pPr/>
              <a:t>‹nº›</a:t>
            </a:fld>
            <a:endParaRPr lang="pt-BR" altLang="ja-JP"/>
          </a:p>
        </p:txBody>
      </p:sp>
    </p:spTree>
    <p:extLst>
      <p:ext uri="{BB962C8B-B14F-4D97-AF65-F5344CB8AC3E}">
        <p14:creationId xmlns:p14="http://schemas.microsoft.com/office/powerpoint/2010/main" val="359684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1713" y="3806825"/>
            <a:ext cx="25736550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1930" tIns="220965" rIns="441930" bIns="2209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ja-JP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1713" y="12368213"/>
            <a:ext cx="25736550" cy="256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1930" tIns="220965" rIns="441930" bIns="220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ja-JP" smtClean="0"/>
              <a:t>Clique para editar os estilos do texto mestre</a:t>
            </a:r>
          </a:p>
          <a:p>
            <a:pPr lvl="1"/>
            <a:r>
              <a:rPr lang="pt-BR" altLang="ja-JP" smtClean="0"/>
              <a:t>Segundo nível</a:t>
            </a:r>
          </a:p>
          <a:p>
            <a:pPr lvl="2"/>
            <a:r>
              <a:rPr lang="pt-BR" altLang="ja-JP" smtClean="0"/>
              <a:t>Terceiro nível</a:t>
            </a:r>
          </a:p>
          <a:p>
            <a:pPr lvl="3"/>
            <a:r>
              <a:rPr lang="pt-BR" altLang="ja-JP" smtClean="0"/>
              <a:t>Quarto nível</a:t>
            </a:r>
          </a:p>
          <a:p>
            <a:pPr lvl="4"/>
            <a:r>
              <a:rPr lang="pt-BR" altLang="ja-JP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1713" y="39001700"/>
            <a:ext cx="6307137" cy="2854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41930" tIns="220965" rIns="441930" bIns="220965" numCol="1" anchor="t" anchorCtr="0" compatLnSpc="1">
            <a:prstTxWarp prst="textNoShape">
              <a:avLst/>
            </a:prstTxWarp>
          </a:bodyPr>
          <a:lstStyle>
            <a:lvl1pPr algn="l">
              <a:defRPr sz="6800" b="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9001700"/>
            <a:ext cx="9588500" cy="2854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41930" tIns="220965" rIns="441930" bIns="220965" numCol="1" anchor="t" anchorCtr="0" compatLnSpc="1">
            <a:prstTxWarp prst="textNoShape">
              <a:avLst/>
            </a:prstTxWarp>
          </a:bodyPr>
          <a:lstStyle>
            <a:lvl1pPr>
              <a:defRPr sz="6800" b="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pt-B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9001700"/>
            <a:ext cx="6307138" cy="2854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441930" tIns="220965" rIns="441930" bIns="220965" numCol="1" anchor="t" anchorCtr="0" compatLnSpc="1">
            <a:prstTxWarp prst="textNoShape">
              <a:avLst/>
            </a:prstTxWarp>
          </a:bodyPr>
          <a:lstStyle>
            <a:lvl1pPr algn="r">
              <a:defRPr sz="6800" b="0">
                <a:latin typeface="Times New Roman" pitchFamily="18" charset="0"/>
              </a:defRPr>
            </a:lvl1pPr>
          </a:lstStyle>
          <a:p>
            <a:fld id="{8FB074AB-5E38-435C-9D9F-E3C087578078}" type="slidenum">
              <a:rPr lang="ja-JP" altLang="pt-BR"/>
              <a:pPr/>
              <a:t>‹nº›</a:t>
            </a:fld>
            <a:endParaRPr lang="pt-B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18013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4418013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defTabSz="4418013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defTabSz="4418013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defTabSz="4418013" rtl="0" eaLnBrk="0" fontAlgn="base" hangingPunct="0">
        <a:spcBef>
          <a:spcPct val="0"/>
        </a:spcBef>
        <a:spcAft>
          <a:spcPct val="0"/>
        </a:spcAft>
        <a:defRPr sz="213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41930" algn="ctr" defTabSz="4419295" rtl="0" fontAlgn="base">
        <a:spcBef>
          <a:spcPct val="0"/>
        </a:spcBef>
        <a:spcAft>
          <a:spcPct val="0"/>
        </a:spcAft>
        <a:defRPr sz="21300">
          <a:solidFill>
            <a:schemeClr val="tx2"/>
          </a:solidFill>
          <a:latin typeface="Times New Roman" pitchFamily="18" charset="0"/>
        </a:defRPr>
      </a:lvl6pPr>
      <a:lvl7pPr marL="883859" algn="ctr" defTabSz="4419295" rtl="0" fontAlgn="base">
        <a:spcBef>
          <a:spcPct val="0"/>
        </a:spcBef>
        <a:spcAft>
          <a:spcPct val="0"/>
        </a:spcAft>
        <a:defRPr sz="21300">
          <a:solidFill>
            <a:schemeClr val="tx2"/>
          </a:solidFill>
          <a:latin typeface="Times New Roman" pitchFamily="18" charset="0"/>
        </a:defRPr>
      </a:lvl7pPr>
      <a:lvl8pPr marL="1325789" algn="ctr" defTabSz="4419295" rtl="0" fontAlgn="base">
        <a:spcBef>
          <a:spcPct val="0"/>
        </a:spcBef>
        <a:spcAft>
          <a:spcPct val="0"/>
        </a:spcAft>
        <a:defRPr sz="21300">
          <a:solidFill>
            <a:schemeClr val="tx2"/>
          </a:solidFill>
          <a:latin typeface="Times New Roman" pitchFamily="18" charset="0"/>
        </a:defRPr>
      </a:lvl8pPr>
      <a:lvl9pPr marL="1767718" algn="ctr" defTabSz="4419295" rtl="0" fontAlgn="base">
        <a:spcBef>
          <a:spcPct val="0"/>
        </a:spcBef>
        <a:spcAft>
          <a:spcPct val="0"/>
        </a:spcAft>
        <a:defRPr sz="21300">
          <a:solidFill>
            <a:schemeClr val="tx2"/>
          </a:solidFill>
          <a:latin typeface="Times New Roman" pitchFamily="18" charset="0"/>
        </a:defRPr>
      </a:lvl9pPr>
    </p:titleStyle>
    <p:bodyStyle>
      <a:lvl1pPr marL="1655763" indent="-1655763" algn="l" defTabSz="4418013" rtl="0" eaLnBrk="0" fontAlgn="base" hangingPunct="0">
        <a:spcBef>
          <a:spcPct val="20000"/>
        </a:spcBef>
        <a:spcAft>
          <a:spcPct val="0"/>
        </a:spcAft>
        <a:buChar char="•"/>
        <a:defRPr sz="155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589338" indent="-1379538" algn="l" defTabSz="4418013" rtl="0" eaLnBrk="0" fontAlgn="base" hangingPunct="0">
        <a:spcBef>
          <a:spcPct val="20000"/>
        </a:spcBef>
        <a:spcAft>
          <a:spcPct val="0"/>
        </a:spcAft>
        <a:buChar char="–"/>
        <a:defRPr sz="13500">
          <a:solidFill>
            <a:schemeClr val="tx1"/>
          </a:solidFill>
          <a:latin typeface="+mn-lt"/>
          <a:ea typeface="ＭＳ Ｐゴシック" charset="0"/>
        </a:defRPr>
      </a:lvl2pPr>
      <a:lvl3pPr marL="5522913" indent="-1103313" algn="l" defTabSz="4418013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  <a:ea typeface="ＭＳ Ｐゴシック" charset="0"/>
        </a:defRPr>
      </a:lvl3pPr>
      <a:lvl4pPr marL="7732713" indent="-1103313" algn="l" defTabSz="4418013" rtl="0" eaLnBrk="0" fontAlgn="base" hangingPunct="0">
        <a:spcBef>
          <a:spcPct val="20000"/>
        </a:spcBef>
        <a:spcAft>
          <a:spcPct val="0"/>
        </a:spcAft>
        <a:buChar char="–"/>
        <a:defRPr sz="9700">
          <a:solidFill>
            <a:schemeClr val="tx1"/>
          </a:solidFill>
          <a:latin typeface="+mn-lt"/>
          <a:ea typeface="ＭＳ Ｐゴシック" charset="0"/>
        </a:defRPr>
      </a:lvl4pPr>
      <a:lvl5pPr marL="9942513" indent="-1103313" algn="l" defTabSz="4418013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ea typeface="ＭＳ Ｐゴシック" charset="0"/>
        </a:defRPr>
      </a:lvl5pPr>
      <a:lvl6pPr marL="10385344" indent="-1104824" algn="l" defTabSz="4419295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6pPr>
      <a:lvl7pPr marL="10827273" indent="-1104824" algn="l" defTabSz="4419295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7pPr>
      <a:lvl8pPr marL="11269203" indent="-1104824" algn="l" defTabSz="4419295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8pPr>
      <a:lvl9pPr marL="11711132" indent="-1104824" algn="l" defTabSz="4419295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838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930" algn="l" defTabSz="8838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859" algn="l" defTabSz="8838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789" algn="l" defTabSz="8838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7718" algn="l" defTabSz="8838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9648" algn="l" defTabSz="8838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577" algn="l" defTabSz="8838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3507" algn="l" defTabSz="8838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5436" algn="l" defTabSz="88385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2400" y="4462463"/>
            <a:ext cx="23145750" cy="12461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07675" tIns="203838" rIns="407675" bIns="203838">
            <a:spAutoFit/>
          </a:bodyPr>
          <a:lstStyle>
            <a:lvl1pPr defTabSz="4075113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075113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075113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075113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075113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075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075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075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075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pt-BR" altLang="ja-JP" sz="5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Título </a:t>
            </a:r>
            <a:r>
              <a:rPr lang="pt-BR" altLang="pt-PT" sz="5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principal (</a:t>
            </a:r>
            <a:r>
              <a:rPr lang="pt-BR" altLang="pt-PT" sz="5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arial</a:t>
            </a:r>
            <a:r>
              <a:rPr lang="pt-BR" altLang="pt-PT" sz="5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54 </a:t>
            </a:r>
            <a:r>
              <a:rPr lang="pt-BR" altLang="ja-JP" sz="5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negrita</a:t>
            </a:r>
            <a:r>
              <a:rPr lang="pt-BR" altLang="pt-PT" sz="5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pt-BR" altLang="pt-PT" sz="5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centralizado</a:t>
            </a:r>
          </a:p>
        </p:txBody>
      </p:sp>
      <p:sp>
        <p:nvSpPr>
          <p:cNvPr id="96" name="Text Box 41"/>
          <p:cNvSpPr txBox="1">
            <a:spLocks noChangeArrowheads="1"/>
          </p:cNvSpPr>
          <p:nvPr/>
        </p:nvSpPr>
        <p:spPr bwMode="auto">
          <a:xfrm>
            <a:off x="252413" y="10417175"/>
            <a:ext cx="13473112" cy="509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805" tIns="46403" rIns="92805" bIns="46403">
            <a:spAutoFit/>
          </a:bodyPr>
          <a:lstStyle>
            <a:lvl1pPr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"/>
              </a:spcBef>
            </a:pPr>
            <a:r>
              <a:rPr lang="es-ES_tradnl" altLang="pt-PT" sz="39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TÍTULOS </a:t>
            </a:r>
            <a:r>
              <a:rPr lang="es-ES_tradnl" altLang="ja-JP" sz="3900" dirty="0" smtClean="0">
                <a:solidFill>
                  <a:srgbClr val="000000"/>
                </a:solidFill>
                <a:cs typeface="Arial" pitchFamily="34" charset="0"/>
              </a:rPr>
              <a:t>(</a:t>
            </a:r>
            <a:r>
              <a:rPr lang="es-ES_tradnl" altLang="ja-JP" sz="3900" dirty="0" err="1" smtClean="0">
                <a:solidFill>
                  <a:srgbClr val="000000"/>
                </a:solidFill>
                <a:cs typeface="Arial" pitchFamily="34" charset="0"/>
              </a:rPr>
              <a:t>arial</a:t>
            </a:r>
            <a:r>
              <a:rPr lang="es-ES_tradnl" altLang="ja-JP" sz="3900" dirty="0" smtClean="0">
                <a:solidFill>
                  <a:srgbClr val="000000"/>
                </a:solidFill>
                <a:cs typeface="Arial" pitchFamily="34" charset="0"/>
              </a:rPr>
              <a:t> 40 negrito) para – objetivo, referencial teórico, método de la investigación, resultados y conclusiones</a:t>
            </a:r>
            <a:endParaRPr lang="es-ES_tradnl" altLang="pt-PT" sz="39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105000"/>
              </a:lnSpc>
              <a:spcBef>
                <a:spcPct val="5000"/>
              </a:spcBef>
            </a:pPr>
            <a:endParaRPr lang="en-US" altLang="pt-PT" sz="1200" dirty="0"/>
          </a:p>
          <a:p>
            <a:pPr algn="just" eaLnBrk="1" hangingPunct="1">
              <a:lnSpc>
                <a:spcPct val="105000"/>
              </a:lnSpc>
              <a:spcBef>
                <a:spcPct val="5000"/>
              </a:spcBef>
            </a:pPr>
            <a:endParaRPr lang="pt-BR" altLang="pt-PT" sz="1200" dirty="0"/>
          </a:p>
          <a:p>
            <a:pPr algn="l" eaLnBrk="1" hangingPunct="1"/>
            <a:r>
              <a:rPr lang="en-US" altLang="pt-PT" sz="3100" dirty="0">
                <a:cs typeface="Arial" pitchFamily="34" charset="0"/>
              </a:rPr>
              <a:t>	</a:t>
            </a:r>
            <a:r>
              <a:rPr lang="es-ES_tradnl" altLang="pt-PT" sz="3100" b="0" dirty="0" smtClean="0">
                <a:cs typeface="Arial" pitchFamily="34" charset="0"/>
              </a:rPr>
              <a:t>Parágrafo de Texto … </a:t>
            </a:r>
          </a:p>
          <a:p>
            <a:pPr algn="l" eaLnBrk="1" hangingPunct="1"/>
            <a:r>
              <a:rPr lang="es-ES_tradnl" altLang="pt-PT" sz="3100" b="0" dirty="0" smtClean="0">
                <a:cs typeface="Arial" pitchFamily="34" charset="0"/>
              </a:rPr>
              <a:t>…XXXXXXXXXXXXXXXXXXXXXXXXXXXXXXXXXXXXXXXXXXXXXXXXXXXXXXXXXXXXXXXXXXXXXXXXXXXXXXXXXXXXXXXXXXXXXXXXXXXXXXXXXXXXXXXX</a:t>
            </a:r>
          </a:p>
          <a:p>
            <a:pPr eaLnBrk="1" hangingPunct="1"/>
            <a:r>
              <a:rPr lang="en-US" altLang="pt-PT" sz="5200" b="0" dirty="0" smtClean="0">
                <a:cs typeface="Arial" pitchFamily="34" charset="0"/>
              </a:rPr>
              <a:t>o</a:t>
            </a:r>
            <a:endParaRPr lang="pt-BR" altLang="pt-PT" sz="5200" b="0" dirty="0"/>
          </a:p>
        </p:txBody>
      </p:sp>
      <p:sp>
        <p:nvSpPr>
          <p:cNvPr id="14339" name="CaixaDeTexto 24"/>
          <p:cNvSpPr txBox="1">
            <a:spLocks noChangeArrowheads="1"/>
          </p:cNvSpPr>
          <p:nvPr/>
        </p:nvSpPr>
        <p:spPr bwMode="auto">
          <a:xfrm>
            <a:off x="269875" y="31018163"/>
            <a:ext cx="12950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86" tIns="44193" rIns="88386" bIns="44193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_tradnl" altLang="pt-PT" sz="2700" dirty="0" smtClean="0">
                <a:cs typeface="Arial" pitchFamily="34" charset="0"/>
              </a:rPr>
              <a:t>Figura 1 -  donde haya figura (Arial 28 negrita, sobre la figura): Esquema </a:t>
            </a:r>
            <a:r>
              <a:rPr lang="en-US" altLang="pt-PT" sz="2700" dirty="0" smtClean="0">
                <a:cs typeface="Arial" pitchFamily="34" charset="0"/>
              </a:rPr>
              <a:t>…</a:t>
            </a:r>
            <a:endParaRPr lang="pt-BR" altLang="pt-PT" sz="2700" dirty="0">
              <a:cs typeface="Arial" pitchFamily="34" charset="0"/>
            </a:endParaRPr>
          </a:p>
        </p:txBody>
      </p:sp>
      <p:sp>
        <p:nvSpPr>
          <p:cNvPr id="14340" name="CaixaDeTexto 24"/>
          <p:cNvSpPr txBox="1">
            <a:spLocks noChangeArrowheads="1"/>
          </p:cNvSpPr>
          <p:nvPr/>
        </p:nvSpPr>
        <p:spPr bwMode="auto">
          <a:xfrm>
            <a:off x="304800" y="25309513"/>
            <a:ext cx="12950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86" tIns="44193" rIns="88386" bIns="44193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_tradnl" altLang="pt-PT" sz="2700" dirty="0" smtClean="0">
                <a:cs typeface="Arial" pitchFamily="34" charset="0"/>
              </a:rPr>
              <a:t>Tabla 1 –  donde haya tabla (Arial 28 negrita, sobre a tabla): Valores de  …</a:t>
            </a:r>
            <a:endParaRPr lang="es-ES_tradnl" altLang="pt-PT" sz="2700" dirty="0">
              <a:cs typeface="Arial" pitchFamily="34" charset="0"/>
            </a:endParaRPr>
          </a:p>
        </p:txBody>
      </p:sp>
      <p:sp>
        <p:nvSpPr>
          <p:cNvPr id="117" name="Retângulo 94"/>
          <p:cNvSpPr>
            <a:spLocks noChangeArrowheads="1"/>
          </p:cNvSpPr>
          <p:nvPr/>
        </p:nvSpPr>
        <p:spPr bwMode="auto">
          <a:xfrm>
            <a:off x="169863" y="15982950"/>
            <a:ext cx="13692187" cy="2424113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25000">
                <a:schemeClr val="accent2">
                  <a:lumMod val="60000"/>
                  <a:lumOff val="40000"/>
                </a:schemeClr>
              </a:gs>
              <a:gs pos="75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8386" tIns="44193" rIns="88386" bIns="44193"/>
          <a:lstStyle>
            <a:lvl1pPr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_tradnl" altLang="pt-PT" sz="3900" dirty="0" smtClean="0">
                <a:solidFill>
                  <a:srgbClr val="161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TÍTULOS (</a:t>
            </a:r>
            <a:r>
              <a:rPr lang="es-ES_tradnl" altLang="pt-PT" sz="3900" dirty="0" err="1" smtClean="0">
                <a:solidFill>
                  <a:srgbClr val="161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arial</a:t>
            </a:r>
            <a:r>
              <a:rPr lang="es-ES_tradnl" altLang="pt-PT" sz="3900" dirty="0" smtClean="0">
                <a:solidFill>
                  <a:srgbClr val="161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40 negrito) </a:t>
            </a:r>
            <a:r>
              <a:rPr lang="es-ES_tradnl" altLang="ja-JP" sz="3900" dirty="0" smtClean="0">
                <a:solidFill>
                  <a:srgbClr val="000000"/>
                </a:solidFill>
                <a:cs typeface="Arial" pitchFamily="34" charset="0"/>
              </a:rPr>
              <a:t>para – objetivo, referencial teórico, método de la investigación, resultados, conclusión. C</a:t>
            </a:r>
            <a:r>
              <a:rPr lang="es-ES_tradnl" altLang="pt-PT" sz="3900" dirty="0" smtClean="0">
                <a:solidFill>
                  <a:srgbClr val="161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olor de fondo: a escoger </a:t>
            </a:r>
            <a:endParaRPr lang="es-ES_tradnl" altLang="pt-PT" sz="3900" dirty="0"/>
          </a:p>
        </p:txBody>
      </p:sp>
      <p:sp>
        <p:nvSpPr>
          <p:cNvPr id="118" name="Text Box 41"/>
          <p:cNvSpPr txBox="1">
            <a:spLocks noChangeArrowheads="1"/>
          </p:cNvSpPr>
          <p:nvPr/>
        </p:nvSpPr>
        <p:spPr bwMode="auto">
          <a:xfrm>
            <a:off x="101600" y="18742025"/>
            <a:ext cx="13623925" cy="68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805" tIns="46403" rIns="92805" bIns="46403">
            <a:spAutoFit/>
          </a:bodyPr>
          <a:lstStyle>
            <a:lvl1pPr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05000"/>
              </a:lnSpc>
              <a:spcBef>
                <a:spcPct val="5000"/>
              </a:spcBef>
            </a:pPr>
            <a:r>
              <a:rPr lang="pt-BR" altLang="pt-PT" sz="39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</a:t>
            </a:r>
            <a:r>
              <a:rPr lang="es-ES_tradnl" altLang="pt-PT" sz="3100" b="0" dirty="0" smtClean="0">
                <a:cs typeface="Arial" pitchFamily="34" charset="0"/>
              </a:rPr>
              <a:t>Parágrafo</a:t>
            </a:r>
            <a:r>
              <a:rPr lang="es-ES_tradnl" altLang="pt-PT" sz="3100" dirty="0" smtClean="0">
                <a:cs typeface="Arial" pitchFamily="34" charset="0"/>
              </a:rPr>
              <a:t> de Texto</a:t>
            </a:r>
            <a:endParaRPr lang="es-ES_tradnl" altLang="pt-PT" sz="3100" dirty="0"/>
          </a:p>
        </p:txBody>
      </p:sp>
      <p:sp>
        <p:nvSpPr>
          <p:cNvPr id="14343" name="Retângulo 3"/>
          <p:cNvSpPr>
            <a:spLocks noChangeArrowheads="1"/>
          </p:cNvSpPr>
          <p:nvPr/>
        </p:nvSpPr>
        <p:spPr bwMode="auto">
          <a:xfrm>
            <a:off x="1414463" y="6610350"/>
            <a:ext cx="27587575" cy="258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86" tIns="44193" rIns="88386" bIns="44193">
            <a:spAutoFit/>
          </a:bodyPr>
          <a:lstStyle>
            <a:lvl1pPr defTabSz="4075113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075113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075113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075113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075113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075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075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075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07511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s-ES_tradnl" altLang="pt-PT" sz="3500" dirty="0" smtClean="0"/>
              <a:t>Relación de a</a:t>
            </a:r>
            <a:r>
              <a:rPr lang="es-ES_tradnl" altLang="ja-JP" sz="3500" dirty="0" smtClean="0"/>
              <a:t>utores (</a:t>
            </a:r>
            <a:r>
              <a:rPr lang="es-ES_tradnl" altLang="ja-JP" sz="3500" dirty="0" err="1" smtClean="0"/>
              <a:t>arial</a:t>
            </a:r>
            <a:r>
              <a:rPr lang="es-ES_tradnl" altLang="ja-JP" sz="3500" dirty="0" smtClean="0"/>
              <a:t> 36 negrito): </a:t>
            </a:r>
            <a:r>
              <a:rPr lang="es-ES_tradnl" altLang="pt-PT" sz="3500" dirty="0" smtClean="0"/>
              <a:t>Nombre y apellido de los participantes, utilizando la siguiente leyenda: (1) Autor 1; (2) Autor 2; (3) Autor 3</a:t>
            </a:r>
            <a:r>
              <a:rPr lang="es-ES_tradnl" altLang="ja-JP" sz="3500" dirty="0" smtClean="0"/>
              <a:t> </a:t>
            </a:r>
          </a:p>
          <a:p>
            <a:endParaRPr lang="es-ES_tradnl" altLang="ja-JP" sz="800" dirty="0" smtClean="0">
              <a:cs typeface="Arial" pitchFamily="34" charset="0"/>
            </a:endParaRPr>
          </a:p>
          <a:p>
            <a:r>
              <a:rPr lang="es-ES_tradnl" altLang="ja-JP" sz="2700" i="1" dirty="0" smtClean="0">
                <a:cs typeface="Arial" pitchFamily="34" charset="0"/>
              </a:rPr>
              <a:t>(1)Departamento X, Universidad  A, Dirección, Ciudad. (2)Departamento Y, Universidad  B, Dirección, Ciudad.</a:t>
            </a:r>
            <a:r>
              <a:rPr lang="es-ES_tradnl" altLang="ja-JP" sz="2700" i="1" dirty="0" smtClean="0">
                <a:solidFill>
                  <a:srgbClr val="000000"/>
                </a:solidFill>
                <a:cs typeface="Arial" pitchFamily="34" charset="0"/>
              </a:rPr>
              <a:t> (3) </a:t>
            </a:r>
            <a:r>
              <a:rPr lang="es-ES_tradnl" altLang="ja-JP" sz="2700" i="1" dirty="0" smtClean="0">
                <a:cs typeface="Arial" pitchFamily="34" charset="0"/>
              </a:rPr>
              <a:t>Departamento Y, Universidad  B, </a:t>
            </a:r>
            <a:r>
              <a:rPr lang="es-ES_tradnl" altLang="ja-JP" sz="2700" i="1" dirty="0">
                <a:cs typeface="Arial" pitchFamily="34" charset="0"/>
              </a:rPr>
              <a:t>D</a:t>
            </a:r>
            <a:r>
              <a:rPr lang="es-ES_tradnl" altLang="ja-JP" sz="2700" i="1" dirty="0" smtClean="0">
                <a:cs typeface="Arial" pitchFamily="34" charset="0"/>
              </a:rPr>
              <a:t>irección, Ciudad.</a:t>
            </a:r>
            <a:r>
              <a:rPr lang="es-ES_tradnl" altLang="ja-JP" sz="2700" i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</a:p>
          <a:p>
            <a:endParaRPr lang="es-ES_tradnl" altLang="ja-JP" sz="2700" dirty="0" smtClean="0">
              <a:cs typeface="Arial" pitchFamily="34" charset="0"/>
            </a:endParaRPr>
          </a:p>
          <a:p>
            <a:r>
              <a:rPr lang="es-ES_tradnl" altLang="ja-JP" sz="2700" dirty="0" smtClean="0">
                <a:cs typeface="Arial" pitchFamily="34" charset="0"/>
              </a:rPr>
              <a:t>Palabras-llave: máximo de 5 </a:t>
            </a:r>
            <a:endParaRPr lang="es-ES_tradnl" altLang="ja-JP" sz="2700" dirty="0">
              <a:cs typeface="Arial" pitchFamily="34" charset="0"/>
            </a:endParaRPr>
          </a:p>
        </p:txBody>
      </p:sp>
      <p:sp>
        <p:nvSpPr>
          <p:cNvPr id="12" name="Text Box 41"/>
          <p:cNvSpPr txBox="1">
            <a:spLocks noChangeArrowheads="1"/>
          </p:cNvSpPr>
          <p:nvPr/>
        </p:nvSpPr>
        <p:spPr bwMode="auto">
          <a:xfrm>
            <a:off x="101600" y="41694100"/>
            <a:ext cx="21101050" cy="68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805" tIns="46403" rIns="92805" bIns="46403">
            <a:spAutoFit/>
          </a:bodyPr>
          <a:lstStyle>
            <a:lvl1pPr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05000"/>
              </a:lnSpc>
              <a:spcBef>
                <a:spcPct val="5000"/>
              </a:spcBef>
            </a:pPr>
            <a:r>
              <a:rPr lang="es-ES_tradnl" altLang="pt-PT" sz="39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Agradecimientos: solamente el nombre o logotipos de los órganos e instituciones. </a:t>
            </a:r>
            <a:endParaRPr lang="es-ES_tradnl" altLang="pt-PT" sz="3100" b="0" dirty="0"/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14466888" y="10417175"/>
            <a:ext cx="13473112" cy="509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805" tIns="46403" rIns="92805" bIns="46403">
            <a:spAutoFit/>
          </a:bodyPr>
          <a:lstStyle>
            <a:lvl1pPr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5000"/>
              </a:spcBef>
            </a:pPr>
            <a:r>
              <a:rPr lang="es-ES_tradnl" altLang="pt-PT" sz="39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TÍTULOS </a:t>
            </a:r>
            <a:r>
              <a:rPr lang="es-ES_tradnl" altLang="ja-JP" sz="3900" dirty="0" smtClean="0">
                <a:solidFill>
                  <a:srgbClr val="000000"/>
                </a:solidFill>
                <a:cs typeface="Arial" pitchFamily="34" charset="0"/>
              </a:rPr>
              <a:t>para – objetivo, referencial teórico, método de la investigación, resultados y conclusiones (</a:t>
            </a:r>
            <a:r>
              <a:rPr lang="es-ES_tradnl" altLang="ja-JP" sz="3900" dirty="0" err="1" smtClean="0">
                <a:solidFill>
                  <a:srgbClr val="000000"/>
                </a:solidFill>
                <a:cs typeface="Arial" pitchFamily="34" charset="0"/>
              </a:rPr>
              <a:t>arial</a:t>
            </a:r>
            <a:r>
              <a:rPr lang="es-ES_tradnl" altLang="ja-JP" sz="3900" dirty="0" smtClean="0">
                <a:solidFill>
                  <a:srgbClr val="000000"/>
                </a:solidFill>
                <a:cs typeface="Arial" pitchFamily="34" charset="0"/>
              </a:rPr>
              <a:t> 40 negrito)</a:t>
            </a:r>
            <a:endParaRPr lang="es-ES_tradnl" altLang="pt-PT" sz="39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105000"/>
              </a:lnSpc>
              <a:spcBef>
                <a:spcPct val="5000"/>
              </a:spcBef>
            </a:pPr>
            <a:endParaRPr lang="en-US" altLang="pt-PT" sz="1200" dirty="0"/>
          </a:p>
          <a:p>
            <a:pPr algn="just" eaLnBrk="1" hangingPunct="1">
              <a:lnSpc>
                <a:spcPct val="105000"/>
              </a:lnSpc>
              <a:spcBef>
                <a:spcPct val="5000"/>
              </a:spcBef>
            </a:pPr>
            <a:endParaRPr lang="pt-BR" altLang="pt-PT" sz="1200" dirty="0"/>
          </a:p>
          <a:p>
            <a:pPr algn="l" eaLnBrk="1" hangingPunct="1"/>
            <a:r>
              <a:rPr lang="en-US" altLang="pt-PT" sz="3100" dirty="0">
                <a:cs typeface="Arial" pitchFamily="34" charset="0"/>
              </a:rPr>
              <a:t>	</a:t>
            </a:r>
            <a:r>
              <a:rPr lang="es-ES_tradnl" altLang="pt-PT" sz="3100" b="0" dirty="0" smtClean="0">
                <a:cs typeface="Arial" pitchFamily="34" charset="0"/>
              </a:rPr>
              <a:t>Parágrafo de Texto … </a:t>
            </a:r>
          </a:p>
          <a:p>
            <a:pPr algn="l" eaLnBrk="1" hangingPunct="1"/>
            <a:r>
              <a:rPr lang="es-ES_tradnl" altLang="pt-PT" sz="3100" b="0" dirty="0" smtClean="0">
                <a:cs typeface="Arial" pitchFamily="34" charset="0"/>
              </a:rPr>
              <a:t>…XXXXXXXXXXXXXXXXXXXXXXXXXXXXXXXXXXXXXXXXXXXXXXXXXXXXXXXXXXXXXXXXXXXXXXXXXXXXXXXXXXXXXXXXXXXXXXXXXXXXXXXXXXXXXXXX</a:t>
            </a:r>
          </a:p>
          <a:p>
            <a:pPr eaLnBrk="1" hangingPunct="1"/>
            <a:r>
              <a:rPr lang="en-US" altLang="pt-PT" sz="5200" b="0" dirty="0" smtClean="0">
                <a:cs typeface="Arial" pitchFamily="34" charset="0"/>
              </a:rPr>
              <a:t>o</a:t>
            </a:r>
            <a:endParaRPr lang="pt-BR" altLang="pt-PT" sz="5200" b="0" dirty="0"/>
          </a:p>
        </p:txBody>
      </p:sp>
      <p:sp>
        <p:nvSpPr>
          <p:cNvPr id="17" name="Retângulo 94"/>
          <p:cNvSpPr>
            <a:spLocks noChangeArrowheads="1"/>
          </p:cNvSpPr>
          <p:nvPr/>
        </p:nvSpPr>
        <p:spPr bwMode="auto">
          <a:xfrm>
            <a:off x="14501813" y="15982950"/>
            <a:ext cx="13692187" cy="2495550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25000">
                <a:schemeClr val="accent2">
                  <a:lumMod val="60000"/>
                  <a:lumOff val="40000"/>
                </a:schemeClr>
              </a:gs>
              <a:gs pos="75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50000"/>
                </a:schemeClr>
              </a:gs>
            </a:gsLst>
            <a:lin ang="5400000" scaled="0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8386" tIns="44193" rIns="88386" bIns="44193"/>
          <a:lstStyle>
            <a:lvl1pPr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_tradnl" altLang="pt-PT" sz="3900" dirty="0" smtClean="0">
                <a:solidFill>
                  <a:srgbClr val="161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TÍTULOS (</a:t>
            </a:r>
            <a:r>
              <a:rPr lang="es-ES_tradnl" altLang="pt-PT" sz="3900" dirty="0" err="1" smtClean="0">
                <a:solidFill>
                  <a:srgbClr val="161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arial</a:t>
            </a:r>
            <a:r>
              <a:rPr lang="es-ES_tradnl" altLang="pt-PT" sz="3900" dirty="0" smtClean="0">
                <a:solidFill>
                  <a:srgbClr val="161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40 negrito) </a:t>
            </a:r>
            <a:r>
              <a:rPr lang="es-ES_tradnl" altLang="ja-JP" sz="3900" dirty="0" smtClean="0">
                <a:solidFill>
                  <a:srgbClr val="000000"/>
                </a:solidFill>
                <a:cs typeface="Arial" pitchFamily="34" charset="0"/>
              </a:rPr>
              <a:t>para – objetivo, referencial teórico, método de la investigación, resultados, conclusión.</a:t>
            </a:r>
            <a:r>
              <a:rPr lang="es-ES_tradnl" altLang="pt-PT" sz="3900" dirty="0" smtClean="0">
                <a:solidFill>
                  <a:srgbClr val="16165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Color de fondo: a escoger </a:t>
            </a:r>
            <a:endParaRPr lang="es-ES_tradnl" altLang="pt-PT" sz="3900" dirty="0"/>
          </a:p>
        </p:txBody>
      </p:sp>
      <p:sp>
        <p:nvSpPr>
          <p:cNvPr id="18" name="Text Box 41"/>
          <p:cNvSpPr txBox="1">
            <a:spLocks noChangeArrowheads="1"/>
          </p:cNvSpPr>
          <p:nvPr/>
        </p:nvSpPr>
        <p:spPr bwMode="auto">
          <a:xfrm>
            <a:off x="14501813" y="18742025"/>
            <a:ext cx="136239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805" tIns="46403" rIns="92805" bIns="46403">
            <a:spAutoFit/>
          </a:bodyPr>
          <a:lstStyle>
            <a:lvl1pPr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71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9271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l" eaLnBrk="1" hangingPunct="1">
              <a:lnSpc>
                <a:spcPct val="105000"/>
              </a:lnSpc>
              <a:spcBef>
                <a:spcPct val="5000"/>
              </a:spcBef>
            </a:pPr>
            <a:r>
              <a:rPr lang="pt-BR" altLang="pt-PT" sz="39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	</a:t>
            </a:r>
            <a:r>
              <a:rPr lang="en-US" altLang="pt-PT" sz="3100" b="0">
                <a:cs typeface="Arial" pitchFamily="34" charset="0"/>
              </a:rPr>
              <a:t>Parágrafo</a:t>
            </a:r>
            <a:r>
              <a:rPr lang="en-US" altLang="pt-PT" sz="3100">
                <a:cs typeface="Arial" pitchFamily="34" charset="0"/>
              </a:rPr>
              <a:t> de Texto</a:t>
            </a:r>
            <a:endParaRPr lang="pt-BR" altLang="pt-PT" sz="3100"/>
          </a:p>
        </p:txBody>
      </p:sp>
      <p:sp>
        <p:nvSpPr>
          <p:cNvPr id="14348" name="CaixaDeTexto 24"/>
          <p:cNvSpPr txBox="1">
            <a:spLocks noChangeArrowheads="1"/>
          </p:cNvSpPr>
          <p:nvPr/>
        </p:nvSpPr>
        <p:spPr bwMode="auto">
          <a:xfrm>
            <a:off x="14973300" y="25328563"/>
            <a:ext cx="12950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86" tIns="44193" rIns="88386" bIns="44193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_tradnl" altLang="pt-PT" sz="2700" dirty="0" smtClean="0">
                <a:cs typeface="Arial" pitchFamily="34" charset="0"/>
              </a:rPr>
              <a:t>Tabla 1 –  donde haya tabla (Arial 28 negrita, sobre a tabla): Valores de  …</a:t>
            </a:r>
            <a:endParaRPr lang="es-ES_tradnl" altLang="pt-PT" sz="2700" dirty="0">
              <a:cs typeface="Arial" pitchFamily="34" charset="0"/>
            </a:endParaRPr>
          </a:p>
        </p:txBody>
      </p:sp>
      <p:sp>
        <p:nvSpPr>
          <p:cNvPr id="14349" name="CaixaDeTexto 24"/>
          <p:cNvSpPr txBox="1">
            <a:spLocks noChangeArrowheads="1"/>
          </p:cNvSpPr>
          <p:nvPr/>
        </p:nvSpPr>
        <p:spPr bwMode="auto">
          <a:xfrm>
            <a:off x="15041563" y="31018163"/>
            <a:ext cx="12950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86" tIns="44193" rIns="88386" bIns="44193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_tradnl" altLang="pt-PT" sz="2700" dirty="0" smtClean="0">
                <a:cs typeface="Arial" pitchFamily="34" charset="0"/>
              </a:rPr>
              <a:t>Figura 1 -  donde haya figura (Arial 28 negrita, sobre la figura): Esquema …</a:t>
            </a:r>
            <a:endParaRPr lang="es-ES_tradnl" altLang="pt-PT" sz="2700" dirty="0">
              <a:cs typeface="Arial" pitchFamily="34" charset="0"/>
            </a:endParaRPr>
          </a:p>
        </p:txBody>
      </p:sp>
      <p:pic>
        <p:nvPicPr>
          <p:cNvPr id="1435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485775"/>
            <a:ext cx="296862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1" name="CaixaDeTexto 1"/>
          <p:cNvSpPr txBox="1">
            <a:spLocks noChangeArrowheads="1"/>
          </p:cNvSpPr>
          <p:nvPr/>
        </p:nvSpPr>
        <p:spPr bwMode="auto">
          <a:xfrm>
            <a:off x="24560213" y="1436688"/>
            <a:ext cx="4238625" cy="170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86" tIns="44193" rIns="88386" bIns="44193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_tradnl" altLang="pt-PT" sz="3500" dirty="0" smtClean="0"/>
              <a:t>Logotipo de la institución de origen</a:t>
            </a:r>
            <a:endParaRPr lang="es-ES_tradnl" altLang="pt-PT" sz="3500" dirty="0"/>
          </a:p>
        </p:txBody>
      </p:sp>
      <p:sp>
        <p:nvSpPr>
          <p:cNvPr id="14352" name="Retângulo 2"/>
          <p:cNvSpPr>
            <a:spLocks noChangeArrowheads="1"/>
          </p:cNvSpPr>
          <p:nvPr/>
        </p:nvSpPr>
        <p:spPr bwMode="auto">
          <a:xfrm>
            <a:off x="24560213" y="285750"/>
            <a:ext cx="4441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8386" tIns="44193" rIns="88386" bIns="44193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pt-PT"/>
          </a:p>
        </p:txBody>
      </p:sp>
      <p:pic>
        <p:nvPicPr>
          <p:cNvPr id="14353" name="Picture 5" descr="logo sibraelagec201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813" y="593725"/>
            <a:ext cx="1178083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5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273</Words>
  <Application>Microsoft Office PowerPoint</Application>
  <PresentationFormat>Personalizar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Times New Roman</vt:lpstr>
      <vt:lpstr>Estrutura padrão</vt:lpstr>
      <vt:lpstr>Apresentação do PowerPoint</vt:lpstr>
    </vt:vector>
  </TitlesOfParts>
  <Company>UFSCar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MS/MS</dc:creator>
  <cp:lastModifiedBy>DCE</cp:lastModifiedBy>
  <cp:revision>120</cp:revision>
  <dcterms:created xsi:type="dcterms:W3CDTF">2006-05-10T19:52:10Z</dcterms:created>
  <dcterms:modified xsi:type="dcterms:W3CDTF">2015-08-17T13:45:56Z</dcterms:modified>
</cp:coreProperties>
</file>